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mp4" ContentType="video/mp4"/>
  <Default Extension="jp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c6a391da164023" /><Relationship Type="http://schemas.openxmlformats.org/officeDocument/2006/relationships/extended-properties" Target="/docProps/app.xml" Id="Ra5b90f6e68a94279" /><Relationship Type="http://schemas.openxmlformats.org/officeDocument/2006/relationships/officeDocument" Target="/ppt/presentation.xml" Id="Rbd07bea6ac304d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18c1cf728f45b2"/>
  </p:sldMasterIdLst>
  <p:notesMasterIdLst>
    <p:notesMasterId xmlns:r="http://schemas.openxmlformats.org/officeDocument/2006/relationships" r:id="Rd1afd88c48994a5c"/>
  </p:notesMasterIdLst>
  <p:sldIdLst>
    <p:sldId xmlns:r="http://schemas.openxmlformats.org/officeDocument/2006/relationships" id="256" r:id="Ra58cbe3accf5473a"/>
    <p:sldId xmlns:r="http://schemas.openxmlformats.org/officeDocument/2006/relationships" id="257" r:id="R3e4776ee127f437d"/>
    <p:sldId xmlns:r="http://schemas.openxmlformats.org/officeDocument/2006/relationships" id="258" r:id="R4ced6f5524e74ea6"/>
    <p:sldId xmlns:r="http://schemas.openxmlformats.org/officeDocument/2006/relationships" id="259" r:id="Rd7b6e934273748d0"/>
    <p:sldId xmlns:r="http://schemas.openxmlformats.org/officeDocument/2006/relationships" id="260" r:id="R79cb364af0714abc"/>
    <p:sldId xmlns:r="http://schemas.openxmlformats.org/officeDocument/2006/relationships" id="261" r:id="R0207190f23a8451d"/>
    <p:sldId xmlns:r="http://schemas.openxmlformats.org/officeDocument/2006/relationships" id="262" r:id="Rb749427f702f402b"/>
    <p:sldId xmlns:r="http://schemas.openxmlformats.org/officeDocument/2006/relationships" id="263" r:id="R451d8555392f4f7a"/>
    <p:sldId xmlns:r="http://schemas.openxmlformats.org/officeDocument/2006/relationships" id="264" r:id="Ra5fcf6919d7c40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d3b5d640a54cbd" /><Relationship Type="http://schemas.openxmlformats.org/officeDocument/2006/relationships/slideMaster" Target="/ppt/slideMasters/slideMaster1.xml" Id="Rf318c1cf728f45b2" /><Relationship Type="http://schemas.openxmlformats.org/officeDocument/2006/relationships/notesMaster" Target="/ppt/notesMasters/notesMaster1.xml" Id="Rd1afd88c48994a5c" /><Relationship Type="http://schemas.openxmlformats.org/officeDocument/2006/relationships/presProps" Target="/ppt/presProps.xml" Id="R62f14e037872452b" /><Relationship Type="http://schemas.openxmlformats.org/officeDocument/2006/relationships/tableStyles" Target="/ppt/tableStyles.xml" Id="Re583d2521ff04c95" /><Relationship Type="http://schemas.openxmlformats.org/officeDocument/2006/relationships/slide" Target="/ppt/slides/slide1.xml" Id="Ra58cbe3accf5473a" /><Relationship Type="http://schemas.openxmlformats.org/officeDocument/2006/relationships/slide" Target="/ppt/slides/slide2.xml" Id="R3e4776ee127f437d" /><Relationship Type="http://schemas.openxmlformats.org/officeDocument/2006/relationships/slide" Target="/ppt/slides/slide3.xml" Id="R4ced6f5524e74ea6" /><Relationship Type="http://schemas.openxmlformats.org/officeDocument/2006/relationships/slide" Target="/ppt/slides/slide4.xml" Id="Rd7b6e934273748d0" /><Relationship Type="http://schemas.openxmlformats.org/officeDocument/2006/relationships/slide" Target="/ppt/slides/slide5.xml" Id="R79cb364af0714abc" /><Relationship Type="http://schemas.openxmlformats.org/officeDocument/2006/relationships/slide" Target="/ppt/slides/slide6.xml" Id="R0207190f23a8451d" /><Relationship Type="http://schemas.openxmlformats.org/officeDocument/2006/relationships/slide" Target="/ppt/slides/slide7.xml" Id="Rb749427f702f402b" /><Relationship Type="http://schemas.openxmlformats.org/officeDocument/2006/relationships/slide" Target="/ppt/slides/slide8.xml" Id="R451d8555392f4f7a" /><Relationship Type="http://schemas.openxmlformats.org/officeDocument/2006/relationships/slide" Target="/ppt/slides/slide9.xml" Id="Ra5fcf6919d7c40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20b5a1a5dd47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f2db0e99f44d40" /><Relationship Type="http://schemas.openxmlformats.org/officeDocument/2006/relationships/notesMaster" Target="/ppt/notesMasters/notesMaster1.xml" Id="R4638d5b18f5f4d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e8b317b46147d0" /><Relationship Type="http://schemas.openxmlformats.org/officeDocument/2006/relationships/notesMaster" Target="/ppt/notesMasters/notesMaster1.xml" Id="R99ebb67177774e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4e971013644bc5" /><Relationship Type="http://schemas.openxmlformats.org/officeDocument/2006/relationships/notesMaster" Target="/ppt/notesMasters/notesMaster1.xml" Id="R4c5f91f513ce48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8e2dc94a614cc1" /><Relationship Type="http://schemas.openxmlformats.org/officeDocument/2006/relationships/notesMaster" Target="/ppt/notesMasters/notesMaster1.xml" Id="Rda55a831cf2a4e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0053d078564556" /><Relationship Type="http://schemas.openxmlformats.org/officeDocument/2006/relationships/notesMaster" Target="/ppt/notesMasters/notesMaster1.xml" Id="R830f30535f0f47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e26aaa35e84f61" /><Relationship Type="http://schemas.openxmlformats.org/officeDocument/2006/relationships/notesMaster" Target="/ppt/notesMasters/notesMaster1.xml" Id="R81e93ac4c9e74e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21f7c9f69247a3" /><Relationship Type="http://schemas.openxmlformats.org/officeDocument/2006/relationships/notesMaster" Target="/ppt/notesMasters/notesMaster1.xml" Id="R93ccd69de0cf4e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80b6addda648a4" /><Relationship Type="http://schemas.openxmlformats.org/officeDocument/2006/relationships/notesMaster" Target="/ppt/notesMasters/notesMaster1.xml" Id="R3fd6cd5990b04a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4a2ad94b054ca1" /><Relationship Type="http://schemas.openxmlformats.org/officeDocument/2006/relationships/notesMaster" Target="/ppt/notesMasters/notesMaster1.xml" Id="R343f18ea5ae749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KinetoNow pentru fizioterapeuți și pacienți.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Parcursul pacientului.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Ce poate face pacientul.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Demonstrație.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Fizioterapeut.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Între ședințe.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Responsabilitate.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Adoptare.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KinetoNow. Prezentare KinetoNow. Mai multe detalii. Capturi native din galeria aplicației, date fictive. Disponibilitate: lib/content.ts. Funcții: mobile/app.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d85f5799fe4a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c477f4f48844bf" /><Relationship Type="http://schemas.openxmlformats.org/officeDocument/2006/relationships/slideLayout" Target="/ppt/slideLayouts/slideLayout1.xml" Id="R373a4bfba7044c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3a4bfba7044c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861a7d08c44b8e" /><Relationship Type="http://schemas.openxmlformats.org/officeDocument/2006/relationships/image" Target="/ppt/media/image.png" Id="R2291c49d030141a3" /><Relationship Type="http://schemas.openxmlformats.org/officeDocument/2006/relationships/image" Target="/ppt/media/image2.png" Id="R8196ad6d97b54801" /><Relationship Type="http://schemas.openxmlformats.org/officeDocument/2006/relationships/image" Target="/ppt/media/image3.png" Id="Rcf5ccd1186d94ee8" /><Relationship Type="http://schemas.openxmlformats.org/officeDocument/2006/relationships/image" Target="/ppt/media/image4.png" Id="R3dcd61e79ba2463c" /><Relationship Type="http://schemas.openxmlformats.org/officeDocument/2006/relationships/notesSlide" Target="/ppt/notesSlides/notesSlide1.xml" Id="R4033a187834146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9efb3a963346e0" /><Relationship Type="http://schemas.openxmlformats.org/officeDocument/2006/relationships/image" Target="/ppt/media/image5.png" Id="R29d5e8dcda8b4965" /><Relationship Type="http://schemas.openxmlformats.org/officeDocument/2006/relationships/image" Target="/ppt/media/image6.png" Id="Re7748f8713804f7e" /><Relationship Type="http://schemas.openxmlformats.org/officeDocument/2006/relationships/image" Target="/ppt/media/image7.png" Id="R4f25650ce77c4ced" /><Relationship Type="http://schemas.openxmlformats.org/officeDocument/2006/relationships/image" Target="/ppt/media/image8.png" Id="Rb0546222feb44f89" /><Relationship Type="http://schemas.openxmlformats.org/officeDocument/2006/relationships/notesSlide" Target="/ppt/notesSlides/notesSlide2.xml" Id="R3597d9d9d4084b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3ef4f00a64a00" /><Relationship Type="http://schemas.openxmlformats.org/officeDocument/2006/relationships/image" Target="/ppt/media/image9.png" Id="R66fdd914587f4856" /><Relationship Type="http://schemas.openxmlformats.org/officeDocument/2006/relationships/image" Target="/ppt/media/image10.png" Id="Rab0cbe77ddab4bfd" /><Relationship Type="http://schemas.openxmlformats.org/officeDocument/2006/relationships/image" Target="/ppt/media/image11.png" Id="R403ffee7be064749" /><Relationship Type="http://schemas.openxmlformats.org/officeDocument/2006/relationships/image" Target="/ppt/media/image12.png" Id="R294f0e8326594253" /><Relationship Type="http://schemas.openxmlformats.org/officeDocument/2006/relationships/image" Target="/ppt/media/image13.png" Id="R8ef8b621be1744e3" /><Relationship Type="http://schemas.openxmlformats.org/officeDocument/2006/relationships/image" Target="/ppt/media/image14.png" Id="R898174e111ec48cb" /><Relationship Type="http://schemas.openxmlformats.org/officeDocument/2006/relationships/image" Target="/ppt/media/image15.png" Id="Rf6da4d27358f4f35" /><Relationship Type="http://schemas.openxmlformats.org/officeDocument/2006/relationships/notesSlide" Target="/ppt/notesSlides/notesSlide3.xml" Id="R269c8c96c16747d1" 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6b1b41a47e947fa"/><Relationship Type="http://schemas.openxmlformats.org/officeDocument/2006/relationships/image" Target="/ppt/media/image16.png" Id="R4235439b373c4894"/><Relationship Type="http://schemas.openxmlformats.org/officeDocument/2006/relationships/image" Target="/ppt/media/image17.png" Id="R516f490a3e1143a7"/><Relationship Type="http://schemas.openxmlformats.org/officeDocument/2006/relationships/image" Target="/ppt/media/image18.png" Id="Rb1276a13b75545a0"/><Relationship Type="http://schemas.openxmlformats.org/officeDocument/2006/relationships/image" Target="/ppt/media/image19.png" Id="R14737f2e855e4381"/><Relationship Type="http://schemas.openxmlformats.org/officeDocument/2006/relationships/image" Target="/ppt/media/image20.png" Id="Rfdf45cac7f0d49b4"/><Relationship Type="http://schemas.openxmlformats.org/officeDocument/2006/relationships/notesSlide" Target="/ppt/notesSlides/notesSlide4.xml" Id="Rf5d48eea9a064bed"/><Relationship Id="rIdDemoVideo" Type="http://schemas.openxmlformats.org/officeDocument/2006/relationships/video" Target="../media/demo.mp4"/><Relationship Id="rIdDemoMedia" Type="http://schemas.microsoft.com/office/2007/relationships/media" Target="../media/demo.mp4"/><Relationship Id="rIdDemoPoster" Type="http://schemas.openxmlformats.org/officeDocument/2006/relationships/image" Target="../media/demo-poster.jpg"/><Relationship Id="rIdPresentationLink0" Type="http://schemas.openxmlformats.org/officeDocument/2006/relationships/hyperlink" Target="https://kinetonow.ro/prezentare#demonstratie" TargetMode="External"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7c5d1f72a42d6" /><Relationship Type="http://schemas.openxmlformats.org/officeDocument/2006/relationships/image" Target="/ppt/media/image21.png" Id="R2d58719b6bba457d" /><Relationship Type="http://schemas.openxmlformats.org/officeDocument/2006/relationships/image" Target="/ppt/media/image22.png" Id="R65c5cabdb1604032" /><Relationship Type="http://schemas.openxmlformats.org/officeDocument/2006/relationships/image" Target="/ppt/media/image23.png" Id="R11a50ce74129413b" /><Relationship Type="http://schemas.openxmlformats.org/officeDocument/2006/relationships/image" Target="/ppt/media/image24.png" Id="R326ee4f3dd444cb5" /><Relationship Type="http://schemas.openxmlformats.org/officeDocument/2006/relationships/image" Target="/ppt/media/image25.png" Id="R105057bc66c44e02" /><Relationship Type="http://schemas.openxmlformats.org/officeDocument/2006/relationships/image" Target="/ppt/media/image26.png" Id="Rfcfe88fdaed043f3" /><Relationship Type="http://schemas.openxmlformats.org/officeDocument/2006/relationships/notesSlide" Target="/ppt/notesSlides/notesSlide5.xml" Id="Rd296ed2a31a14b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940e613344b92" /><Relationship Type="http://schemas.openxmlformats.org/officeDocument/2006/relationships/image" Target="/ppt/media/image27.png" Id="R7d8c2e20e5814f9d" /><Relationship Type="http://schemas.openxmlformats.org/officeDocument/2006/relationships/image" Target="/ppt/media/image28.png" Id="R845bac3f70d045d8" /><Relationship Type="http://schemas.openxmlformats.org/officeDocument/2006/relationships/image" Target="/ppt/media/image29.png" Id="R2b94baa7ebf2410d" /><Relationship Type="http://schemas.openxmlformats.org/officeDocument/2006/relationships/image" Target="/ppt/media/image30.png" Id="R807a8239fe374a77" /><Relationship Type="http://schemas.openxmlformats.org/officeDocument/2006/relationships/notesSlide" Target="/ppt/notesSlides/notesSlide6.xml" Id="R24963c8357814c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4f4da27ecc4be4" /><Relationship Type="http://schemas.openxmlformats.org/officeDocument/2006/relationships/image" Target="/ppt/media/image31.png" Id="Rd78fbb668309473f" /><Relationship Type="http://schemas.openxmlformats.org/officeDocument/2006/relationships/notesSlide" Target="/ppt/notesSlides/notesSlide7.xml" Id="Rdc96d8c3f44b496b" 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8a8d485b32347ff"/><Relationship Type="http://schemas.openxmlformats.org/officeDocument/2006/relationships/image" Target="/ppt/media/image32.png" Id="Ra2a70ade6a3044ba"/><Relationship Type="http://schemas.openxmlformats.org/officeDocument/2006/relationships/image" Target="/ppt/media/image33.png" Id="R9b0e62d0761f4595"/><Relationship Type="http://schemas.openxmlformats.org/officeDocument/2006/relationships/notesSlide" Target="/ppt/notesSlides/notesSlide8.xml" Id="R011cdd8ad6814f94"/><Relationship Id="rIdPresentationLink0" Type="http://schemas.openxmlformats.org/officeDocument/2006/relationships/hyperlink" Target="https://apps.apple.com/ro/app/kinetonow/id6809155128" TargetMode="External"/><Relationship Id="rIdPresentationLink1" Type="http://schemas.openxmlformats.org/officeDocument/2006/relationships/hyperlink" Target="https://play.google.com/store/apps/details?id=ro.kinetonow.app" TargetMode="External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b393a74d94c4454"/><Relationship Type="http://schemas.openxmlformats.org/officeDocument/2006/relationships/image" Target="/ppt/media/image34.png" Id="R568e2b294d554276"/><Relationship Type="http://schemas.openxmlformats.org/officeDocument/2006/relationships/image" Target="/ppt/media/image35.png" Id="R587deb381d144012"/><Relationship Type="http://schemas.openxmlformats.org/officeDocument/2006/relationships/notesSlide" Target="/ppt/notesSlides/notesSlide9.xml" Id="R35a4a1129a8e46aa"/><Relationship Id="rIdPresentationLink0" Type="http://schemas.openxmlformats.org/officeDocument/2006/relationships/hyperlink" Target="https://kinetonow.ro/prezentare" TargetMode="Externa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91c49d030141a3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EF530-2CC4-4C67-B1FB-80AE5EED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C434A3-6EFD-4771-8EF8-7D268BE0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01 / 09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6ad6d97b54801"/>
          <a:srcRect xmlns:a="http://schemas.openxmlformats.org/drawingml/2006/main" l="10478" t="0" r="104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047750"/>
            <a:ext cx="4248150" cy="48101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E7F4E-9065-46C8-89B1-F9256545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AD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877C2-051C-4775-B7FD-74EF89D8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PENTRU FIZIOTERAPEUȚI ȘI PACIENȚI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C04A8-13B0-4147-AD3B-766AA53B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Împreună,</a:t>
            </a:r>
          </a:p>
          <a:p xmlns:a="http://schemas.openxmlformats.org/drawingml/2006/main">
            <a:pPr>
              <a:def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de la programare</a:t>
            </a:r>
          </a:p>
          <a:p xmlns:a="http://schemas.openxmlformats.org/drawingml/2006/main">
            <a:pPr>
              <a:def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9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la planul de exerciții.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CA5A7-7346-456E-BA83-70C7A255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O prezentare a utilității KinetoNow</a:t>
            </a:r>
          </a:p>
          <a:p xmlns:a="http://schemas.openxmlformats.org/drawingml/2006/main">
            <a:pPr>
              <a:defRPr sz="187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pentru practica de zi cu zi.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ccd1186d94ee8"/>
          <a:stretch xmlns:a="http://schemas.openxmlformats.org/drawingml/2006/main"/>
        </p:blipFill>
        <p:spPr>
          <a:xfrm xmlns:a="http://schemas.openxmlformats.org/drawingml/2006/main">
            <a:off x="8623623" y="2151778"/>
            <a:ext cx="2098028" cy="4196057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d61e79ba2463c"/>
          <a:stretch xmlns:a="http://schemas.openxmlformats.org/drawingml/2006/main"/>
        </p:blipFill>
        <p:spPr>
          <a:xfrm xmlns:a="http://schemas.openxmlformats.org/drawingml/2006/main">
            <a:off x="8848725" y="2381250"/>
            <a:ext cx="1647825" cy="3581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89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5e8dcda8b4965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A845A-3234-4033-9DDF-6DDEF442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65ED3-98E2-4878-A3D5-C68C5C7E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02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DDC0F6-D333-4003-ACEF-499BD4F6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UN PARCURS COMUN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184E0-2CCB-4625-AAC0-D27EE252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De la prima programare</a:t>
            </a:r>
          </a:p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la exercițiile dintre ședințe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48f8713804f7e"/>
          <a:stretch xmlns:a="http://schemas.openxmlformats.org/drawingml/2006/main"/>
        </p:blipFill>
        <p:spPr>
          <a:xfrm xmlns:a="http://schemas.openxmlformats.org/drawingml/2006/main">
            <a:off x="609600" y="3095625"/>
            <a:ext cx="1047750" cy="10477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ABFB89-CC55-4429-B69C-06E20B8E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338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Alegerea specialistului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38EE3-21DC-440E-AC26-91D3B009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Profil profesional și servicii</a:t>
            </a:r>
          </a:p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înaintea programării.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5650ce77c4ced"/>
          <a:stretch xmlns:a="http://schemas.openxmlformats.org/drawingml/2006/main"/>
        </p:blipFill>
        <p:spPr>
          <a:xfrm xmlns:a="http://schemas.openxmlformats.org/drawingml/2006/main">
            <a:off x="4362450" y="3095625"/>
            <a:ext cx="1047750" cy="1047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ECE461-94BD-4ABA-9B9A-0D389DA4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29125"/>
            <a:ext cx="338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Organizarea ședinței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2EF454-8035-4CDE-91F8-953AC042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067300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Un interval disponibil</a:t>
            </a:r>
          </a:p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și detaliile programării.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46222feb44f89"/>
          <a:stretch xmlns:a="http://schemas.openxmlformats.org/drawingml/2006/main"/>
        </p:blipFill>
        <p:spPr>
          <a:xfrm xmlns:a="http://schemas.openxmlformats.org/drawingml/2006/main">
            <a:off x="8115300" y="3095625"/>
            <a:ext cx="1047750" cy="10477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1A6D4A-796B-42EF-A025-79B872C2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29125"/>
            <a:ext cx="338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Continuitate acasă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685E73-E741-4897-8D1F-D7E5653C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067300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Planul și indicațiile</a:t>
            </a:r>
          </a:p>
          <a:p xmlns:a="http://schemas.openxmlformats.org/drawingml/2006/main">
            <a:pPr>
              <a:def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7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stabilite de fizioterapeut.</a:t>
            </a:r>
          </a:p>
        </p:txBody>
      </p:sp>
    </p:spTree>
    <p:extLst>
      <p:ext uri="{BB962C8B-B14F-4D97-AF65-F5344CB8AC3E}">
        <p14:creationId xmlns:p14="http://schemas.microsoft.com/office/powerpoint/2010/main" val="7970926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fdd914587f4856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21BAB-5AEF-4B12-BA46-9114D031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0B9AA4-A3B9-45D3-9E8A-4068875B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03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685B6-37E8-4A1E-8508-A2A70BA9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PENTRU PACIENT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D4A342-8DEC-43D3-B0A9-97251B4E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Informațiile importante, la îndemână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cbe77ddab4bfd"/>
          <a:stretch xmlns:a="http://schemas.openxmlformats.org/drawingml/2006/main"/>
        </p:blipFill>
        <p:spPr>
          <a:xfrm xmlns:a="http://schemas.openxmlformats.org/drawingml/2006/main">
            <a:off x="1202899" y="2542460"/>
            <a:ext cx="2013803" cy="4027606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ffee7be064749"/>
          <a:stretch xmlns:a="http://schemas.openxmlformats.org/drawingml/2006/main"/>
        </p:blipFill>
        <p:spPr>
          <a:xfrm xmlns:a="http://schemas.openxmlformats.org/drawingml/2006/main">
            <a:off x="1419225" y="2762250"/>
            <a:ext cx="1581150" cy="34385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88B76-8629-4E9C-A9DB-8448ADF8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27647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Consultă profilul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f0e8326594253"/>
          <a:stretch xmlns:a="http://schemas.openxmlformats.org/drawingml/2006/main"/>
        </p:blipFill>
        <p:spPr>
          <a:xfrm xmlns:a="http://schemas.openxmlformats.org/drawingml/2006/main">
            <a:off x="5060524" y="2542460"/>
            <a:ext cx="2013803" cy="4027606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f8b621be1744e3"/>
          <a:stretch xmlns:a="http://schemas.openxmlformats.org/drawingml/2006/main"/>
        </p:blipFill>
        <p:spPr>
          <a:xfrm xmlns:a="http://schemas.openxmlformats.org/drawingml/2006/main">
            <a:off x="5276850" y="2762250"/>
            <a:ext cx="1581150" cy="3438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273028-4E19-47A0-A097-DE0F3ACD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27647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Alege un interval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174e111ec48cb"/>
          <a:stretch xmlns:a="http://schemas.openxmlformats.org/drawingml/2006/main"/>
        </p:blipFill>
        <p:spPr>
          <a:xfrm xmlns:a="http://schemas.openxmlformats.org/drawingml/2006/main">
            <a:off x="8918149" y="2542460"/>
            <a:ext cx="2013803" cy="4027606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da4d27358f4f35"/>
          <a:stretch xmlns:a="http://schemas.openxmlformats.org/drawingml/2006/main"/>
        </p:blipFill>
        <p:spPr>
          <a:xfrm xmlns:a="http://schemas.openxmlformats.org/drawingml/2006/main">
            <a:off x="9134475" y="2762250"/>
            <a:ext cx="1581150" cy="3438525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E3E35-04A4-44B3-97CE-20A9D50E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227647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Urmărește planul</a:t>
            </a:r>
          </a:p>
        </p:txBody>
      </p:sp>
    </p:spTree>
    <p:extLst>
      <p:ext uri="{BB962C8B-B14F-4D97-AF65-F5344CB8AC3E}">
        <p14:creationId xmlns:p14="http://schemas.microsoft.com/office/powerpoint/2010/main" val="5676278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2A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5439b373c4894"/>
          <a:stretch xmlns:a="http://schemas.openxmlformats.org/drawingml/2006/main"/>
        </p:blipFill>
        <p:spPr>
          <a:xfrm xmlns:a="http://schemas.openxmlformats.org/drawingml/2006/main">
            <a:off x="618632" y="342900"/>
            <a:ext cx="2077435" cy="52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687C44-BF61-4F11-B9A8-9B2739F3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E21CB9-EE7E-4933-B324-2D76DC63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04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90B1F0-D951-4F3A-97C6-F723EACD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rPr>
              <a:t>APLICAȚIA ÎN PRACTICĂ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97CC0-0C68-43CF-AB92-68BDE49D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43050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Demonstrație în aplicație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f490a3e1143a7"/>
          <a:srcRect xmlns:a="http://schemas.openxmlformats.org/drawingml/2006/main" l="0" t="19481" r="0" b="194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476500"/>
            <a:ext cx="6172200" cy="337185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76a13b75545a0"/>
          <a:stretch xmlns:a="http://schemas.openxmlformats.org/drawingml/2006/main"/>
        </p:blipFill>
        <p:spPr>
          <a:xfrm xmlns:a="http://schemas.openxmlformats.org/drawingml/2006/main">
            <a:off x="4336926" y="2418827"/>
            <a:ext cx="1746497" cy="3492994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37f2e855e4381"/>
          <a:stretch xmlns:a="http://schemas.openxmlformats.org/drawingml/2006/main"/>
        </p:blipFill>
        <p:spPr>
          <a:xfrm xmlns:a="http://schemas.openxmlformats.org/drawingml/2006/main">
            <a:off x="4524375" y="2609850"/>
            <a:ext cx="1371600" cy="29813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098301-BE63-42B5-B028-DB4F7824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781425"/>
            <a:ext cx="62865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f45cac7f0d49b4"/>
          <a:stretch xmlns:a="http://schemas.openxmlformats.org/drawingml/2006/main"/>
        </p:blipFill>
        <p:spPr>
          <a:xfrm xmlns:a="http://schemas.openxmlformats.org/drawingml/2006/main">
            <a:off x="2981325" y="3781425"/>
            <a:ext cx="628650" cy="6286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8D86F-5978-41CF-86D7-BB8BE335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6172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2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Apasă pentru a viziona demonstrația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B72AF-FE07-4A18-AE2B-B2AABE81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762250"/>
            <a:ext cx="4000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40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Pacient. Plan. Fizioterapeut.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4C537C-D0BE-4D06-B02C-9DE1DBE4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76675"/>
            <a:ext cx="4000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Narațiune în română</a:t>
            </a:r>
          </a:p>
          <a:p xmlns:a="http://schemas.openxmlformats.org/drawingml/2006/main">
            <a:pPr>
              <a:def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Date demonstrative</a:t>
            </a:r>
          </a:p>
          <a:p xmlns:a="http://schemas.openxmlformats.org/drawingml/2006/main">
            <a:pPr>
              <a:def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Aproximativ 2 minute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8F205D-BDB4-46FA-A72D-4130D307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42925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rPr>
              <a:t>kinetonow.ro/prezentare</a:t>
            </a:r>
          </a:p>
        </p:txBody>
      </p:sp>
      <p:pic xmlns:a="http://schemas.openxmlformats.org/drawingml/2006/main" xmlns:r="http://schemas.openxmlformats.org/officeDocument/2006/relationships">
        <p:nvPicPr>
          <p:cNvPr id="25" name="Demonstrație KinetoNow">
            <a:hlinkClick action="ppaction://media"/>
          </p:cNvPr>
          <p:cNvPicPr>
            <a:picLocks noChangeAspect="1"/>
          </p:cNvPicPr>
          <p:nvPr>
            <a:videoFile r:link="rIdDemoVideo"/>
            <p:extLst>
              <p:ext uri="{DAA4B4D4-6D71-4841-9C94-3DE7FCFB9230}">
                <p14:media xmlns:p14="http://schemas.microsoft.com/office/powerpoint/2010/main" r:embed="rIdDemoMedia"/>
              </p:ext>
            </p:extLst>
          </p:nvPr>
        </p:nvPicPr>
        <p:blipFill>
          <a:blip r:embed="rIdDemoPoster"/>
          <a:stretch>
            <a:fillRect/>
          </a:stretch>
        </p:blipFill>
        <p:spPr>
          <a:xfrm>
            <a:off x="609600" y="2476500"/>
            <a:ext cx="6172200" cy="3471862"/>
          </a:xfrm>
          <a:prstGeom prst="rect">
            <a:avLst/>
          </a:prstGeom>
        </p:spPr>
      </p:pic>
      <p:sp xmlns:a="http://schemas.openxmlformats.org/drawingml/2006/main" xmlns:r="http://schemas.openxmlformats.org/officeDocument/2006/relationships">
        <p:nvSpPr>
          <p:cNvPr id="26" name="Deschide https://kinetonow.ro/prezentare#demonstratie">
            <a:hlinkClick r:id="rIdPresentationLink0"/>
          </p:cNvPr>
          <p:cNvSpPr/>
          <p:nvPr/>
        </p:nvSpPr>
        <p:spPr>
          <a:xfrm>
            <a:off x="7429500" y="5334000"/>
            <a:ext cx="4095750" cy="4762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36774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58719b6bba457d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C8F4D-3DC1-44BA-AF72-3B8F6703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6D911-C14B-4F1E-A133-9E7C3AB0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05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5E39D-BF44-46A9-851F-E5666AB8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PENTRU FIZIOTERAPEUT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8A6ED1-D5BD-4405-A7B7-033D9281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Un spațiu pentru</a:t>
            </a:r>
          </a:p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activitatea ta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c5cabdb1604032"/>
          <a:stretch xmlns:a="http://schemas.openxmlformats.org/drawingml/2006/main"/>
        </p:blipFill>
        <p:spPr>
          <a:xfrm xmlns:a="http://schemas.openxmlformats.org/drawingml/2006/main">
            <a:off x="8526619" y="1129094"/>
            <a:ext cx="2739713" cy="5479425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a50ce74129413b"/>
          <a:stretch xmlns:a="http://schemas.openxmlformats.org/drawingml/2006/main"/>
        </p:blipFill>
        <p:spPr>
          <a:xfrm xmlns:a="http://schemas.openxmlformats.org/drawingml/2006/main">
            <a:off x="8820150" y="1428750"/>
            <a:ext cx="2152650" cy="4676775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ee4f3dd444cb5"/>
          <a:stretch xmlns:a="http://schemas.openxmlformats.org/drawingml/2006/main"/>
        </p:blipFill>
        <p:spPr>
          <a:xfrm xmlns:a="http://schemas.openxmlformats.org/drawingml/2006/main">
            <a:off x="609600" y="32099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0C83F-3062-4AE1-9ED6-D370B4BF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2099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Pacienții tăi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DC4F2-87BC-4CE8-ADEE-7DBCE9CE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590925"/>
            <a:ext cx="638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Informații organizate pentru relația cu pacientul.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057bc66c44e02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C686F-2BEB-4B8B-A8DB-CEEF0A5D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414337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Agenda 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FF751-3E2D-4E23-A5FE-3EA1FA24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4524375"/>
            <a:ext cx="638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Programări și disponibilitate în aplicație.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e88fdaed043f3"/>
          <a:stretch xmlns:a="http://schemas.openxmlformats.org/drawingml/2006/main"/>
        </p:blipFill>
        <p:spPr>
          <a:xfrm xmlns:a="http://schemas.openxmlformats.org/drawingml/2006/main">
            <a:off x="609600" y="50768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AA22A-0070-4EE9-BDEB-880F08E7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50768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87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Planuri de exerciții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A6D4FF-B45B-4C79-B649-8936233F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5457825"/>
            <a:ext cx="6381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Indicațiile stabilite de specialist, la îndemână.</a:t>
            </a:r>
          </a:p>
        </p:txBody>
      </p:sp>
    </p:spTree>
    <p:extLst>
      <p:ext uri="{BB962C8B-B14F-4D97-AF65-F5344CB8AC3E}">
        <p14:creationId xmlns:p14="http://schemas.microsoft.com/office/powerpoint/2010/main" val="2796557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c2e20e5814f9d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F1F51-81DF-4878-BC73-E5C877A2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631D1-0012-40FD-81B5-B51F3559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06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AFE87-D848-46AD-A1A4-7E7A1E78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CONTINUITATE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B471F1-56E7-45DF-ADBC-E1C89E55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Planul rămâne</a:t>
            </a:r>
          </a:p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alături de pacient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24105-A5C6-4B83-A7F0-74917609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619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Exercițiile și indicațiile specialistului.</a:t>
            </a:r>
          </a:p>
          <a:p xmlns:a="http://schemas.openxmlformats.org/drawingml/2006/main">
            <a:pPr>
              <a:def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Activitatea bifată de pacient.</a:t>
            </a:r>
          </a:p>
          <a:p xmlns:a="http://schemas.openxmlformats.org/drawingml/2006/main">
            <a:pPr>
              <a:def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Disconfortul raportat.</a:t>
            </a:r>
          </a:p>
          <a:p xmlns:a="http://schemas.openxmlformats.org/drawingml/2006/main">
            <a:pPr>
              <a:def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Conversația despre plan.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B55F5-AB81-4374-9444-71256766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Un punct de plecare pentru următoarea discuție.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bac3f70d045d8"/>
          <a:stretch xmlns:a="http://schemas.openxmlformats.org/drawingml/2006/main"/>
        </p:blipFill>
        <p:spPr>
          <a:xfrm xmlns:a="http://schemas.openxmlformats.org/drawingml/2006/main">
            <a:off x="7804353" y="1179160"/>
            <a:ext cx="2717393" cy="5434786"/>
          </a:xfrm>
          <a:prstGeom xmlns:a="http://schemas.openxmlformats.org/drawingml/2006/main" prst="rect">
            <a:avLst/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4baa7ebf2410d"/>
          <a:stretch xmlns:a="http://schemas.openxmlformats.org/drawingml/2006/main"/>
        </p:blipFill>
        <p:spPr>
          <a:xfrm xmlns:a="http://schemas.openxmlformats.org/drawingml/2006/main">
            <a:off x="8096250" y="1476375"/>
            <a:ext cx="2133600" cy="4638675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a8239fe374a77"/>
          <a:stretch xmlns:a="http://schemas.openxmlformats.org/drawingml/2006/main"/>
        </p:blipFill>
        <p:spPr>
          <a:xfrm xmlns:a="http://schemas.openxmlformats.org/drawingml/2006/main">
            <a:off x="10334625" y="4638675"/>
            <a:ext cx="1238250" cy="1238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65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fbb668309473f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E2F3A-57C3-4FFE-9ECB-03FF4321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5ABE5-EAE8-4335-80F7-BEF3A9A2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07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655033-8958-43FF-8479-4A1AA12F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PROFESIONIȘTI ȘI RESPONSABILITATE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04C7F-4EB5-447E-A94E-9D8A0BE5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Rolul specialistului rămâne central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B415F-11FF-4F8E-AF33-E9E37FBB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704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5F6D57-78A0-4725-A429-25D7EB4A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790825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Profil profesional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97C58-7F33-4B47-BB79-FE0AF90A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200400"/>
            <a:ext cx="9048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Documente profesionale și verificare</a:t>
            </a:r>
          </a:p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în Registrul Unic pentru fizioterapeuți.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91C50-3907-43DC-A79C-AF356F9F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704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4FE91F-4EE9-4E19-B5C2-547DD9D0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857625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Acces în funcție de 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47E74-8F69-43B3-B0B7-03269929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67200"/>
            <a:ext cx="9048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Funcții distincte pentru pacient</a:t>
            </a:r>
          </a:p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și pentru fizioterapeut.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8DD98-B754-420B-9473-9602CD83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704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7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E1B7CC-11A5-4C91-9911-3135512B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924425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10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Decizia specialistului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442EF-F8F0-418D-A6EB-12EF7EA94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334000"/>
            <a:ext cx="9048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Fizioterapeutul stabilește planul</a:t>
            </a:r>
          </a:p>
          <a:p xmlns:a="http://schemas.openxmlformats.org/drawingml/2006/main">
            <a:pPr>
              <a:def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și indicațiile pentru pacient.</a:t>
            </a:r>
          </a:p>
        </p:txBody>
      </p:sp>
    </p:spTree>
    <p:extLst>
      <p:ext uri="{BB962C8B-B14F-4D97-AF65-F5344CB8AC3E}">
        <p14:creationId xmlns:p14="http://schemas.microsoft.com/office/powerpoint/2010/main" val="17782000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a70ade6a3044ba"/>
          <a:stretch xmlns:a="http://schemas.openxmlformats.org/drawingml/2006/main"/>
        </p:blipFill>
        <p:spPr>
          <a:xfrm xmlns:a="http://schemas.openxmlformats.org/drawingml/2006/main">
            <a:off x="609600" y="384610"/>
            <a:ext cx="2095500" cy="44045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A693A-DE16-44F3-BABD-CF3CA88E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15CEC3-FC4C-4442-99F8-257319A1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08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57CEDB-CB79-4008-8804-BAB5B226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1976BA"/>
                </a:solidFill>
                <a:latin typeface="Plus Jakarta Sans"/>
                <a:ea typeface="Plus Jakarta Sans"/>
                <a:cs typeface="Plus Jakarta Sans"/>
              </a:rPr>
              <a:t>ADOPTAREA ÎN PRACTICĂ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A749F-5BF0-4BCE-94E9-4596EAB16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3450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De la evaluare la utilizare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0e62d0761f4595"/>
          <a:srcRect xmlns:a="http://schemas.openxmlformats.org/drawingml/2006/main" l="0" t="15112" r="0" b="151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0" y="2667000"/>
            <a:ext cx="3771900" cy="33051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D061D-F1E0-40E3-92B6-7D761441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Cont și profil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393663-75BF-47D7-9BA8-D3A0F648B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3725"/>
            <a:ext cx="6705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Fizioterapeutul completează informațiile profesionale.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A54B7B-D2AB-4EC2-9345-153544FF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Verificare și configurare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57EBC4-B01A-411C-B247-6262D945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6705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Documente, servicii și disponibilitate.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A4DC2-B477-4496-BF31-3B1C336B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025" b="1">
                <a:solidFill>
                  <a:srgbClr val="0B2A50"/>
                </a:solidFill>
                <a:latin typeface="Plus Jakarta Sans"/>
                <a:ea typeface="Plus Jakarta Sans"/>
                <a:cs typeface="Plus Jakarta Sans"/>
              </a:rPr>
              <a:t>Sprijin pentru început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70C70-C940-4A20-A44F-6020296B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705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500" b="0">
                <a:solidFill>
                  <a:srgbClr val="53627A"/>
                </a:solidFill>
                <a:latin typeface="Plus Jakarta Sans"/>
                <a:ea typeface="Plus Jakarta Sans"/>
                <a:cs typeface="Plus Jakarta Sans"/>
              </a:rPr>
              <a:t>Condițiile curente și contactul echipei: kinetonow.ro/pilot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3DFAA-D5E4-47ED-B3C8-41EB20D5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20955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B2A5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BC2873-B68D-4C56-95FA-3C992143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3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App Store · iOS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694077-54D1-466A-92E1-8622A89F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10250"/>
            <a:ext cx="2619375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B2A5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6F07D-AD3A-457A-B24B-93977591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9055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3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Google Play · Android</a:t>
            </a:r>
          </a:p>
        </p:txBody>
      </p:sp>
      <p:sp xmlns:a="http://schemas.openxmlformats.org/drawingml/2006/main" xmlns:r="http://schemas.openxmlformats.org/officeDocument/2006/relationships">
        <p:nvSpPr>
          <p:cNvPr id="23" name="Deschide https://apps.apple.com/ro/app/kinetonow/id6809155128">
            <a:hlinkClick r:id="rIdPresentationLink0"/>
          </p:cNvPr>
          <p:cNvSpPr/>
          <p:nvPr/>
        </p:nvSpPr>
        <p:spPr>
          <a:xfrm>
            <a:off x="609600" y="5810250"/>
            <a:ext cx="2095500" cy="419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 xmlns:a="http://schemas.openxmlformats.org/drawingml/2006/main" xmlns:r="http://schemas.openxmlformats.org/officeDocument/2006/relationships">
        <p:nvSpPr>
          <p:cNvPr id="24" name="Deschide https://play.google.com/store/apps/details?id=ro.kinetonow.app">
            <a:hlinkClick r:id="rIdPresentationLink1"/>
          </p:cNvPr>
          <p:cNvSpPr/>
          <p:nvPr/>
        </p:nvSpPr>
        <p:spPr>
          <a:xfrm>
            <a:off x="2876550" y="5810250"/>
            <a:ext cx="2619375" cy="419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222103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2A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e2b294d554276"/>
          <a:stretch xmlns:a="http://schemas.openxmlformats.org/drawingml/2006/main"/>
        </p:blipFill>
        <p:spPr>
          <a:xfrm xmlns:a="http://schemas.openxmlformats.org/drawingml/2006/main">
            <a:off x="618632" y="342900"/>
            <a:ext cx="2077435" cy="52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D78F2-D908-4202-A3E1-14B45A26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647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7830C8-B323-4AD4-9EC4-96F35FF1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67475"/>
            <a:ext cx="714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0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09 /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E6C77-70EF-43B4-92D5-295AD92E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192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975" b="1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rPr>
              <a:t>PREZENTARE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53B94-352D-477A-B137-3D852E1D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108108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450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Mai multe detalii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E52F1-EF73-4109-BF3D-2A042E9A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8191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950" b="0">
                <a:solidFill>
                  <a:srgbClr val="D2E8F7"/>
                </a:solidFill>
                <a:latin typeface="Plus Jakarta Sans"/>
                <a:ea typeface="Plus Jakarta Sans"/>
                <a:cs typeface="Plus Jakarta Sans"/>
              </a:rPr>
              <a:t>KinetoNow pentru fizioterapeuți și pacienți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E3F52C-0F9F-44BE-B518-36160C8D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8096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255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kinetonow.ro/prezentare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9F448-BA5E-491D-BDC0-696E763E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defRPr>
            </a:pPr>
            <a:r>
              <a:rPr sz="1650" b="0">
                <a:solidFill>
                  <a:srgbClr val="82BFE8"/>
                </a:solidFill>
                <a:latin typeface="Plus Jakarta Sans"/>
                <a:ea typeface="Plus Jakarta Sans"/>
                <a:cs typeface="Plus Jakarta Sans"/>
              </a:rPr>
              <a:t>contact@kinetonow.ro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deb381d144012"/>
          <a:stretch xmlns:a="http://schemas.openxmlformats.org/drawingml/2006/main"/>
        </p:blipFill>
        <p:spPr>
          <a:xfrm xmlns:a="http://schemas.openxmlformats.org/drawingml/2006/main">
            <a:off x="9429750" y="4476750"/>
            <a:ext cx="1657350" cy="1657350"/>
          </a:xfrm>
          <a:prstGeom xmlns:a="http://schemas.openxmlformats.org/drawingml/2006/main" prst="rect">
            <a:avLst/>
          </a:prstGeom>
        </p:spPr>
      </p:pic>
      <p:sp xmlns:a="http://schemas.openxmlformats.org/drawingml/2006/main" xmlns:r="http://schemas.openxmlformats.org/officeDocument/2006/relationships">
        <p:nvSpPr>
          <p:cNvPr id="19" name="Deschide https://kinetonow.ro/prezentare">
            <a:hlinkClick r:id="rIdPresentationLink0"/>
          </p:cNvPr>
          <p:cNvSpPr/>
          <p:nvPr/>
        </p:nvSpPr>
        <p:spPr>
          <a:xfrm>
            <a:off x="609600" y="5086350"/>
            <a:ext cx="8096250" cy="4667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951018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2026-10-05T12:52:16.9230000Z</dcterms:created>
  <dcterms:modified xsi:type="dcterms:W3CDTF">2026-10-05T12:52:16.9230000Z</dcterms:modified>
</coreProperties>
</file>